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5" r:id="rId3"/>
    <p:sldId id="262" r:id="rId4"/>
    <p:sldId id="263" r:id="rId5"/>
    <p:sldId id="258" r:id="rId6"/>
    <p:sldId id="260" r:id="rId7"/>
    <p:sldId id="257" r:id="rId8"/>
    <p:sldId id="259" r:id="rId9"/>
    <p:sldId id="264" r:id="rId10"/>
    <p:sldId id="261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CF3B29C-9432-4EAA-AA73-20052A9E996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B67EC1-E325-4B31-818A-7E36F8699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giz\Desktop\презентация\Стало\S12gvZtfiz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4000" contrast="-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6612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Материально-техническое </a:t>
            </a:r>
            <a:r>
              <a:rPr lang="ru-RU" b="1" dirty="0">
                <a:solidFill>
                  <a:schemeClr val="bg1"/>
                </a:solidFill>
              </a:rPr>
              <a:t>обеспечение школы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24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Ремонтные работы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4" y="3948639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3" y="1578217"/>
            <a:ext cx="3139785" cy="235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85" y="3933056"/>
            <a:ext cx="3117032" cy="233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1916832"/>
            <a:ext cx="4825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Проведён капитальный ремонт туалета на 1 этаже и подвального помещения под ним. Сумма контракта – 813 тыс. рублей. </a:t>
            </a:r>
          </a:p>
        </p:txBody>
      </p:sp>
    </p:spTree>
    <p:extLst>
      <p:ext uri="{BB962C8B-B14F-4D97-AF65-F5344CB8AC3E}">
        <p14:creationId xmlns="" xmlns:p14="http://schemas.microsoft.com/office/powerpoint/2010/main" val="5476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Ремонтные работы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lgiz\Desktop\презентация\Стало\IMG_6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20536"/>
            <a:ext cx="4437320" cy="2958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giz\Desktop\презентация\IMG_0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90154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13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534400" cy="2304256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tx1"/>
                </a:solidFill>
              </a:rPr>
              <a:t>Спасибо за внимание!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72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Материально-техническое обеспечение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   Для </a:t>
            </a:r>
            <a:r>
              <a:rPr lang="ru-RU" dirty="0"/>
              <a:t>осуществления образовательной деятельности в школе имеются: 30 учебных кабинетов, стадион, 2 спортивных зала, мастерская для мальчиков, кабинет обслуживающего труда для девочек, библиотека (включает в себя читальный зал и книгохранилище), 1 компьютерный класс, медицинский кабинет, актовый зал на 100 посадочных мест, школьная столовая на 50 посадочных мест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11 учебных кабинетов, библиотека, медицинский кабинет,  кабинеты администрации  имеют доступ к Интернету.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73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Библиотека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8534" y="1340768"/>
            <a:ext cx="8503920" cy="45720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С 2014 </a:t>
            </a:r>
            <a:r>
              <a:rPr lang="ru-RU" dirty="0"/>
              <a:t>года по 2017 </a:t>
            </a:r>
            <a:r>
              <a:rPr lang="ru-RU"/>
              <a:t>год </a:t>
            </a:r>
            <a:r>
              <a:rPr lang="ru-RU" smtClean="0"/>
              <a:t>- </a:t>
            </a:r>
            <a:r>
              <a:rPr lang="ru-RU" dirty="0"/>
              <a:t>учебников закуплено практически на 3 млн. рублей. В 2014 году при переходе Украины в Россию в школу поступило 6362 учебника на общую сумму 1 940 788,82 рубля. </a:t>
            </a:r>
            <a:r>
              <a:rPr lang="ru-RU" dirty="0" smtClean="0"/>
              <a:t>Всего </a:t>
            </a:r>
            <a:r>
              <a:rPr lang="ru-RU" dirty="0"/>
              <a:t>с 2014 года приобретено 2627 учебников.</a:t>
            </a:r>
          </a:p>
        </p:txBody>
      </p:sp>
      <p:pic>
        <p:nvPicPr>
          <p:cNvPr id="6146" name="Picture 2" descr="C:\Users\Algiz\Desktop\презентация\Стало\IMG_6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19005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65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Спортивный зал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5042" y="1449725"/>
            <a:ext cx="8503920" cy="4572000"/>
          </a:xfrm>
        </p:spPr>
        <p:txBody>
          <a:bodyPr/>
          <a:lstStyle/>
          <a:p>
            <a:pPr marL="274320" lvl="1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chemeClr val="tx1"/>
                </a:solidFill>
              </a:rPr>
              <a:t>Спортивного </a:t>
            </a:r>
            <a:r>
              <a:rPr lang="ru-RU" dirty="0">
                <a:solidFill>
                  <a:schemeClr val="tx1"/>
                </a:solidFill>
              </a:rPr>
              <a:t>инвентаря и оборудования в 2015, 2016 году приобретено на 283 630 рублей (мячи, стенки гимнастические в количестве 6 штук, палки гимнастические в количестве 6 штук, стойки для щитов, щиты баскетбольные, стол теннисный, обручи гимнастические, форма футбольная для школьной </a:t>
            </a:r>
            <a:r>
              <a:rPr lang="ru-RU" dirty="0" smtClean="0">
                <a:solidFill>
                  <a:schemeClr val="tx1"/>
                </a:solidFill>
              </a:rPr>
              <a:t>команды).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1" name="Picture 3" descr="C:\Users\Algiz\Desktop\презентация\Стало\IMG_6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22073"/>
            <a:ext cx="4112646" cy="2741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giz\Desktop\презентация\Стало\IMG_6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19188"/>
            <a:ext cx="4408866" cy="2939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85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Текущий ремонт </a:t>
            </a:r>
            <a:r>
              <a:rPr lang="ru-RU" dirty="0">
                <a:solidFill>
                  <a:schemeClr val="tx1"/>
                </a:solidFill>
              </a:rPr>
              <a:t>помещений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492896"/>
            <a:ext cx="3168352" cy="227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294010" y="1556792"/>
            <a:ext cx="8481167" cy="9429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В </a:t>
            </a:r>
            <a:r>
              <a:rPr lang="ru-RU" dirty="0"/>
              <a:t>2017 году проведён текущий ремонт помещений школы на общую сумму 270 549 рублей: кабинеты № </a:t>
            </a:r>
            <a:r>
              <a:rPr lang="ru-RU" dirty="0" smtClean="0"/>
              <a:t>33, № 23, помещение гардеробной.</a:t>
            </a:r>
          </a:p>
          <a:p>
            <a:endParaRPr lang="ru-RU" dirty="0"/>
          </a:p>
        </p:txBody>
      </p:sp>
      <p:pic>
        <p:nvPicPr>
          <p:cNvPr id="2053" name="Picture 5" descr="C:\Users\Algiz\Desktop\презентация\Стало\IMG_6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61" y="2267744"/>
            <a:ext cx="3744416" cy="2179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lgiz\Desktop\презентация\Стало\IMG_6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50103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3707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81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Ремонт кабинета 33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0592"/>
            <a:ext cx="3116164" cy="23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lgiz\Desktop\презентация\IMG_6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79712"/>
            <a:ext cx="4178388" cy="2785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72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5846563" cy="6480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Мастерская для мальчиков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Algiz\Desktop\презентация\Стало\IMG_61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922" y="1316521"/>
            <a:ext cx="3753303" cy="2499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8110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lgiz\Desktop\презентация\IMG_0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8" y="3853153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giz\Desktop\презентация\Стало\IMG_6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86765"/>
            <a:ext cx="3828134" cy="2683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09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Школьный стенд на 2 этаже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294434" cy="247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3007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lgiz\Desktop\презентация\Стало\prohPcEep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42787"/>
            <a:ext cx="5280586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969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Ремонт </a:t>
            </a:r>
            <a:r>
              <a:rPr lang="ru-RU" dirty="0">
                <a:solidFill>
                  <a:schemeClr val="tx1"/>
                </a:solidFill>
              </a:rPr>
              <a:t>коридоров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514366"/>
            <a:ext cx="4392488" cy="388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395536" y="1428352"/>
            <a:ext cx="8460432" cy="9925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Проведён </a:t>
            </a:r>
            <a:r>
              <a:rPr lang="ru-RU" sz="2400" dirty="0"/>
              <a:t>ремонт коридоров 2, 3 этажей – сумма ремонта составила 129 тыс. рублей.</a:t>
            </a:r>
          </a:p>
          <a:p>
            <a:endParaRPr lang="ru-RU" dirty="0"/>
          </a:p>
        </p:txBody>
      </p:sp>
      <p:pic>
        <p:nvPicPr>
          <p:cNvPr id="8194" name="Picture 2" descr="C:\Users\Algiz\Desktop\презентация\Стало\IMG_6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2803" y="2891691"/>
            <a:ext cx="3888432" cy="2946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48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274</TotalTime>
  <Words>245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Официальная</vt:lpstr>
      <vt:lpstr>Материально-техническое обеспечение школы </vt:lpstr>
      <vt:lpstr>Материально-техническое обеспечение школы</vt:lpstr>
      <vt:lpstr>Библиотека</vt:lpstr>
      <vt:lpstr>Спортивный зал</vt:lpstr>
      <vt:lpstr>Текущий ремонт помещений</vt:lpstr>
      <vt:lpstr>Ремонт кабинета 33</vt:lpstr>
      <vt:lpstr>Мастерская для мальчиков</vt:lpstr>
      <vt:lpstr>Школьный стенд на 2 этаже</vt:lpstr>
      <vt:lpstr>Ремонт коридоров</vt:lpstr>
      <vt:lpstr>Ремонтные работы </vt:lpstr>
      <vt:lpstr>Ремонтные работы </vt:lpstr>
      <vt:lpstr>Спасибо за внимание!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Материально-техническое обеспечение школы</dc:title>
  <dc:creator>Algiz</dc:creator>
  <cp:lastModifiedBy>ASUS</cp:lastModifiedBy>
  <cp:revision>21</cp:revision>
  <dcterms:created xsi:type="dcterms:W3CDTF">2018-08-28T15:32:41Z</dcterms:created>
  <dcterms:modified xsi:type="dcterms:W3CDTF">2018-09-03T12:03:31Z</dcterms:modified>
</cp:coreProperties>
</file>